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453" r:id="rId4"/>
    <p:sldId id="454" r:id="rId5"/>
    <p:sldId id="457" r:id="rId6"/>
    <p:sldId id="455" r:id="rId7"/>
    <p:sldId id="458" r:id="rId8"/>
    <p:sldId id="462" r:id="rId9"/>
    <p:sldId id="459" r:id="rId10"/>
    <p:sldId id="460" r:id="rId11"/>
    <p:sldId id="461" r:id="rId12"/>
    <p:sldId id="463" r:id="rId1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0909" autoAdjust="0"/>
  </p:normalViewPr>
  <p:slideViewPr>
    <p:cSldViewPr>
      <p:cViewPr>
        <p:scale>
          <a:sx n="120" d="100"/>
          <a:sy n="120" d="100"/>
        </p:scale>
        <p:origin x="8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2016/10/8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1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1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是完全跨平台的，一种是编译成各个平台的机器码，一种是利用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类似的中间代码，在运行时去解释中间代码。前者是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，后者被称作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，但做的事情是一样的，都是为了在浏览器里运行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2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NaCl</a:t>
            </a:r>
            <a:r>
              <a:rPr kumimoji="1" lang="zh-CN" altLang="en-US" dirty="0" smtClean="0"/>
              <a:t>内层沙盒很厉害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ptrace</a:t>
            </a:r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OJ</a:t>
            </a:r>
            <a:r>
              <a:rPr kumimoji="1" lang="zh-CN" altLang="en-US" dirty="0" smtClean="0"/>
              <a:t>网站在用它来做隔离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5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  <a:t>2016/10/8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class/spring2011/cmsc838g/lectures/Feb.22.SFI.pdf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www.cs.umd.edu/class/spring2011/cmsc838g/lectures/Feb.22.SFI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</a:p>
        </p:txBody>
      </p:sp>
    </p:spTree>
    <p:extLst>
      <p:ext uri="{BB962C8B-B14F-4D97-AF65-F5344CB8AC3E}">
        <p14:creationId xmlns:p14="http://schemas.microsoft.com/office/powerpoint/2010/main" val="2588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RW-Software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RW-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3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15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</a:p>
          <a:p>
            <a:r>
              <a:rPr kumimoji="1" lang="en-US" altLang="zh-CN" dirty="0" smtClean="0">
                <a:latin typeface="+mn-lt"/>
              </a:rPr>
              <a:t>Solution</a:t>
            </a:r>
          </a:p>
          <a:p>
            <a:r>
              <a:rPr kumimoji="1" lang="en-US" altLang="zh-CN" dirty="0" smtClean="0">
                <a:latin typeface="+mn-lt"/>
              </a:rPr>
              <a:t>Evaluation</a:t>
            </a:r>
          </a:p>
          <a:p>
            <a:r>
              <a:rPr kumimoji="1" lang="en-US" altLang="zh-CN" dirty="0" smtClean="0">
                <a:latin typeface="+mn-lt"/>
              </a:rPr>
              <a:t>TUCAO</a:t>
            </a: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8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r>
              <a:rPr kumimoji="1" lang="en-US" altLang="zh-CN" dirty="0" smtClean="0">
                <a:latin typeface="+mj-lt"/>
              </a:rPr>
              <a:t>(Demo)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9502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72" y="1132123"/>
            <a:ext cx="4535444" cy="1471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ea typeface="Cambria Math" charset="0"/>
                          <a:cs typeface="Cambria Math" charset="0"/>
                        </a:rPr>
                        <m:t>↔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39502"/>
                <a:ext cx="48378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610692"/>
            <a:ext cx="4139952" cy="1737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672" y="2610692"/>
            <a:ext cx="4530090" cy="17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88520"/>
            <a:ext cx="2664296" cy="1364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742303"/>
            <a:ext cx="4476765" cy="4010857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152399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Run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C++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</a:p>
          <a:p>
            <a:r>
              <a:rPr kumimoji="1" lang="en-US" altLang="zh-CN" dirty="0" smtClean="0">
                <a:latin typeface="+mn-lt"/>
              </a:rPr>
              <a:t>Modified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</a:p>
          <a:p>
            <a:r>
              <a:rPr kumimoji="1" lang="en-US" altLang="zh-CN" dirty="0" smtClean="0">
                <a:latin typeface="+mn-lt"/>
              </a:rPr>
              <a:t>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browser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specific</a:t>
            </a:r>
          </a:p>
          <a:p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67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b="1" dirty="0" smtClean="0">
                <a:latin typeface="+mn-lt"/>
              </a:rPr>
              <a:t>efficiently</a:t>
            </a:r>
            <a:r>
              <a:rPr lang="en-US" altLang="zh-CN" dirty="0" smtClean="0">
                <a:latin typeface="+mn-lt"/>
              </a:rPr>
              <a:t>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RW-System </a:t>
            </a:r>
            <a:r>
              <a:rPr lang="en-US" altLang="zh-CN" dirty="0">
                <a:latin typeface="+mn-lt"/>
              </a:rPr>
              <a:t>Request Moderation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ptrace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systrace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129308"/>
            <a:ext cx="4681881" cy="39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RW-Software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</a:t>
            </a:r>
            <a:r>
              <a:rPr kumimoji="1" lang="en-US" altLang="zh-CN" dirty="0" smtClean="0">
                <a:latin typeface="+mj-lt"/>
              </a:rPr>
              <a:t>ault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</a:t>
            </a:r>
            <a:r>
              <a:rPr kumimoji="1" lang="en-US" altLang="zh-CN" dirty="0" smtClean="0">
                <a:latin typeface="+mj-lt"/>
              </a:rPr>
              <a:t>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3"/>
              </a:rPr>
              <a:t>cs.umd.edu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3065</TotalTime>
  <Words>420</Words>
  <Application>Microsoft Macintosh PowerPoint</Application>
  <PresentationFormat>全屏显示(16:10)</PresentationFormat>
  <Paragraphs>59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Cambria Math</vt:lpstr>
      <vt:lpstr>Myriad Pro Cond</vt:lpstr>
      <vt:lpstr>Myriad Pro Light SemiCond</vt:lpstr>
      <vt:lpstr>宋体</vt:lpstr>
      <vt:lpstr>Arial</vt:lpstr>
      <vt:lpstr>Office 主题​​</vt:lpstr>
      <vt:lpstr>Native Client</vt:lpstr>
      <vt:lpstr>Outline</vt:lpstr>
      <vt:lpstr>Before NaCl</vt:lpstr>
      <vt:lpstr>What is NaCl</vt:lpstr>
      <vt:lpstr>What is NaCl(Demo)</vt:lpstr>
      <vt:lpstr>What is NaCl</vt:lpstr>
      <vt:lpstr>What is NaCl</vt:lpstr>
      <vt:lpstr>RW-System Request Moderation </vt:lpstr>
      <vt:lpstr>RW-Software Fault Isolation</vt:lpstr>
      <vt:lpstr>RW-Software Fault Isolation</vt:lpstr>
      <vt:lpstr>RW-ActiveX</vt:lpstr>
      <vt:lpstr>Solution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高策</cp:lastModifiedBy>
  <cp:revision>172</cp:revision>
  <dcterms:created xsi:type="dcterms:W3CDTF">2014-05-27T04:59:38Z</dcterms:created>
  <dcterms:modified xsi:type="dcterms:W3CDTF">2016-10-08T13:16:33Z</dcterms:modified>
</cp:coreProperties>
</file>